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30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46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49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44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67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40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4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51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11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01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0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2A2E2-89CE-42A0-B3A5-C9A704855061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01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11389" y="5075686"/>
            <a:ext cx="6521221" cy="946775"/>
          </a:xfrm>
        </p:spPr>
        <p:txBody>
          <a:bodyPr>
            <a:noAutofit/>
          </a:bodyPr>
          <a:lstStyle/>
          <a:p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本演題の発表に際して開示すべき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endParaRPr lang="en-US" altLang="ja-JP" sz="2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ありません。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36138C-1A5E-468F-9F50-DB5D49FB29EE}"/>
              </a:ext>
            </a:extLst>
          </p:cNvPr>
          <p:cNvSpPr txBox="1"/>
          <p:nvPr/>
        </p:nvSpPr>
        <p:spPr>
          <a:xfrm>
            <a:off x="2435165" y="2857508"/>
            <a:ext cx="4583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（筆頭演者氏名）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（所属）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BC8448A-E29C-9E6E-BEDD-1E8C7A6E83E8}"/>
              </a:ext>
            </a:extLst>
          </p:cNvPr>
          <p:cNvSpPr txBox="1"/>
          <p:nvPr/>
        </p:nvSpPr>
        <p:spPr>
          <a:xfrm>
            <a:off x="2349947" y="1320649"/>
            <a:ext cx="4583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（演題名）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69786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23</Words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2018-02-15T02:04:03Z</cp:lastPrinted>
  <dcterms:created xsi:type="dcterms:W3CDTF">2018-02-15T01:51:58Z</dcterms:created>
  <dcterms:modified xsi:type="dcterms:W3CDTF">2022-12-26T08:40:24Z</dcterms:modified>
</cp:coreProperties>
</file>