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0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1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0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05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7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6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0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3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3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4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6902" y="2281607"/>
            <a:ext cx="7860632" cy="1147393"/>
          </a:xfrm>
        </p:spPr>
        <p:txBody>
          <a:bodyPr>
            <a:noAutofit/>
          </a:bodyPr>
          <a:lstStyle/>
          <a:p>
            <a:r>
              <a:rPr lang="ja-JP" altLang="en-US" dirty="0"/>
              <a:t>本演題の発表に際して開示すべき</a:t>
            </a:r>
            <a:r>
              <a:rPr lang="en-US" altLang="ja-JP" dirty="0"/>
              <a:t>COI</a:t>
            </a:r>
            <a:r>
              <a:rPr lang="ja-JP" altLang="en-US" dirty="0"/>
              <a:t>は </a:t>
            </a:r>
            <a:endParaRPr lang="en-US" altLang="ja-JP" dirty="0"/>
          </a:p>
          <a:p>
            <a:r>
              <a:rPr lang="ja-JP" altLang="en-US" dirty="0"/>
              <a:t>以下の通りです。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0621" y="3576043"/>
            <a:ext cx="778275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5160"/>
            <a:r>
              <a:rPr lang="en-US" altLang="ja-JP" sz="2000" dirty="0"/>
              <a:t>1</a:t>
            </a:r>
            <a:r>
              <a:rPr lang="ja-JP" altLang="en-US" sz="2000" dirty="0"/>
              <a:t>．役員，顧問職なし 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2</a:t>
            </a:r>
            <a:r>
              <a:rPr lang="ja-JP" altLang="en-US" sz="2000" dirty="0"/>
              <a:t>．株の保有なし 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3</a:t>
            </a:r>
            <a:r>
              <a:rPr lang="ja-JP" altLang="en-US" sz="2000" dirty="0"/>
              <a:t>．特許権使用料なし 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4</a:t>
            </a:r>
            <a:r>
              <a:rPr lang="ja-JP" altLang="en-US" sz="2000" dirty="0"/>
              <a:t>．講演料あり（○○製薬） 　　　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5</a:t>
            </a:r>
            <a:r>
              <a:rPr lang="ja-JP" altLang="en-US" sz="2000" dirty="0"/>
              <a:t>．原稿料なし 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6</a:t>
            </a:r>
            <a:r>
              <a:rPr lang="ja-JP" altLang="en-US" sz="2000" dirty="0"/>
              <a:t>．研究費あり（○○製薬） </a:t>
            </a:r>
            <a:endParaRPr lang="en-US" altLang="ja-JP" sz="2000" dirty="0"/>
          </a:p>
          <a:p>
            <a:pPr marR="115160"/>
            <a:r>
              <a:rPr lang="en-US" altLang="ja-JP" sz="2000" dirty="0"/>
              <a:t>7</a:t>
            </a:r>
            <a:r>
              <a:rPr lang="ja-JP" altLang="en-US" sz="2000" dirty="0"/>
              <a:t>．その他なし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8247" y="4462864"/>
            <a:ext cx="2037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金額は開示不要 </a:t>
            </a:r>
            <a:endParaRPr lang="en-US" altLang="ja-JP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C80B9C-D7A8-9FB5-0A4C-87247C545E9E}"/>
              </a:ext>
            </a:extLst>
          </p:cNvPr>
          <p:cNvSpPr txBox="1"/>
          <p:nvPr/>
        </p:nvSpPr>
        <p:spPr>
          <a:xfrm>
            <a:off x="2258016" y="1303567"/>
            <a:ext cx="458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（筆頭演者氏名）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（所属）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69A69B-FF59-3382-F921-2B72D318D0B9}"/>
              </a:ext>
            </a:extLst>
          </p:cNvPr>
          <p:cNvSpPr txBox="1"/>
          <p:nvPr/>
        </p:nvSpPr>
        <p:spPr>
          <a:xfrm>
            <a:off x="2280372" y="586023"/>
            <a:ext cx="4583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（演題名）</a:t>
            </a:r>
            <a:endParaRPr kumimoji="1" lang="en-US" altLang="ja-JP" sz="2400" dirty="0"/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33013F6B-C321-B20F-D131-DD9DE978D0D8}"/>
              </a:ext>
            </a:extLst>
          </p:cNvPr>
          <p:cNvSpPr/>
          <p:nvPr/>
        </p:nvSpPr>
        <p:spPr>
          <a:xfrm>
            <a:off x="3728852" y="3576043"/>
            <a:ext cx="459739" cy="224676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74</Words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2018-02-15T02:04:11Z</cp:lastPrinted>
  <dcterms:created xsi:type="dcterms:W3CDTF">2018-02-15T01:51:58Z</dcterms:created>
  <dcterms:modified xsi:type="dcterms:W3CDTF">2022-12-26T08:42:39Z</dcterms:modified>
</cp:coreProperties>
</file>